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B1A904-B97C-0244-80D1-11CD82D32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30E05F-6AC6-D64D-AA07-82CB72B0C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DA594-1DB8-3D49-8043-780365E2D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206CC-A22B-7049-A8B6-086030C8D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A4478B-E973-DC47-BC40-2824340FA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34C3C4-8272-BB45-9566-F5DCD8374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539A10-0FFB-0549-AB8B-9DD59CA1C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347198-8350-4D47-BA97-5BE55CF9B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8EBA1C-C914-8240-B4DA-A456A7A69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3EFCA1-D8E2-A943-8B96-DD63016D2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18620C-16BF-BA48-99D3-F99BD3C4F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1757DF-9D5A-8D44-AD15-9DF6F4262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3EA8C34-23A6-0D4E-9A0C-9248F0AB7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A8B567-28CA-084D-B8FD-0BC5834CD6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7BACE-00DE-D54C-87A1-4030788E5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C28DD-32DF-F443-A833-DA5AE2B8A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82748-9C46-1942-882D-666C2095E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001CD0-71CA-FD45-9EE6-78460E526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BE9EE-3C04-3740-9A9D-451F6A749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30</cp:revision>
  <dcterms:created xsi:type="dcterms:W3CDTF">2023-02-16T02:16:06Z</dcterms:created>
  <dcterms:modified xsi:type="dcterms:W3CDTF">2023-06-26T18:00:27Z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