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81" r:id="rId7"/>
    <p:sldId id="284" r:id="rId8"/>
    <p:sldId id="282" r:id="rId9"/>
    <p:sldId id="285" r:id="rId10"/>
    <p:sldId id="286" r:id="rId11"/>
    <p:sldId id="290" r:id="rId12"/>
    <p:sldId id="287" r:id="rId13"/>
    <p:sldId id="288" r:id="rId14"/>
    <p:sldId id="277" r:id="rId15"/>
    <p:sldId id="292" r:id="rId16"/>
  </p:sldIdLst>
  <p:sldSz cx="12192000" cy="6858000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2"/>
    <p:restoredTop sz="94692"/>
  </p:normalViewPr>
  <p:slideViewPr>
    <p:cSldViewPr snapToGrid="0">
      <p:cViewPr varScale="1">
        <p:scale>
          <a:sx n="92" d="100"/>
          <a:sy n="92" d="100"/>
        </p:scale>
        <p:origin x="192" y="1496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7607E-0B69-7042-8E26-D319E7C24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3E4585-A309-5348-9710-00F576CDA1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CEE0D1-2B93-5C4E-B32A-5AD6DD743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23643C-BB09-3444-9FFD-700560B00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41EE36-A43F-D94F-BA64-4D447AF4C0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61163B-2795-D84C-A95A-1819EC010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88FB24-0DF0-414D-948D-E363B90727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F9989BE-7B64-684A-A9EE-FD1313E757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F5BEC0-BE8E-8B4B-8FB0-709131BEEE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65C8AC-3CC4-0D46-B7C0-DA69C7903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5EF26CF-4E39-F640-86C7-DB4695DE78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291A97-7899-DE41-B266-D8357717C9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EB0970-D4E4-E14F-B01D-8A279D0DE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47575A3-4CA5-2F49-8D8B-3DCB4BBA2C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1ACA72F-EFDE-784B-9397-02CE168D0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D8470-6707-634E-83EB-0AE05382F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07D0CF-4CB6-3642-A89E-96728795CA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47B7FA-4368-414B-BAD6-A0AB292BAA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A4D2F-F17A-B040-9E4F-AFE7D2510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7CAFF-04F4-A34D-B7B6-EBED6965F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DEFD4D-C93B-5E4E-952B-99EA35118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DFC974-41B1-2748-8DD0-BB32E6A061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B0F4AA-9EDA-814B-B868-03E3E14405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83F31B-5EF8-0943-BEA6-8BDB5B954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21DEC3-997F-2146-88B2-35A2CCE5F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sldNum="0"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54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</a:t>
            </a:r>
            <a:r>
              <a:rPr lang="en-US" dirty="0" err="1"/>
              <a:t>Semibold</a:t>
            </a:r>
            <a:r>
              <a:rPr lang="en-US" dirty="0"/>
              <a:t> 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A129B-0CC4-B5B1-8A5E-F00E5545359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4B0BE-E502-D0BB-1989-60316F4F3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212A6D-0A02-B5DF-AC94-57308AFE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</a:t>
            </a:r>
            <a:r>
              <a:rPr lang="en-US"/>
              <a:t>Pro Cond Italic 43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83C8-AAAE-EA09-299D-32030F973BBB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18F6F6-F3AA-56AF-2003-B5D03DEA55CD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F9D252-22A5-461B-A805-96674E2B8E5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40AA03-01C1-8638-E1D5-6CCFB41E494D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50AEE8-1F78-64BC-C74F-BCF9C480B24E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B88C21-C2C9-A7D1-68DB-BECC1797558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437650-8EBF-E54B-168F-7530A9B0D69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39106B-3FC6-12D1-C6C2-A4D01224E31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375F2B5-E512-BCBA-EFA6-D514A9E7EEBC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58C31E4-401F-F545-F746-91369C638D22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C04EA1B-1FEE-E0F0-D99D-124324F6CA8B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20099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1883196"/>
            <a:ext cx="12192000" cy="17530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643" y="634029"/>
            <a:ext cx="11266714" cy="449263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50" y="2600322"/>
            <a:ext cx="1803190" cy="322766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50" y="4211924"/>
            <a:ext cx="1803190" cy="322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258" y="3953995"/>
            <a:ext cx="751255" cy="751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258" y="2373303"/>
            <a:ext cx="751255" cy="751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6308" y="3933144"/>
            <a:ext cx="792956" cy="792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6309" y="2373303"/>
            <a:ext cx="792957" cy="792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2059" y="3933145"/>
            <a:ext cx="792955" cy="792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2062" y="2365228"/>
            <a:ext cx="792954" cy="792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7809" y="3932226"/>
            <a:ext cx="792956" cy="794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7812" y="2352453"/>
            <a:ext cx="792954" cy="7929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8228" y="3915439"/>
            <a:ext cx="792957" cy="7929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8229" y="2373305"/>
            <a:ext cx="792955" cy="7929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3981" y="3940303"/>
            <a:ext cx="792957" cy="7929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73981" y="2381382"/>
            <a:ext cx="792955" cy="7929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1540" y="2354219"/>
            <a:ext cx="1163665" cy="7512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6666" y="3950831"/>
            <a:ext cx="1173413" cy="757548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564040" y="5853694"/>
            <a:ext cx="11266714" cy="44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7F939-8FD7-082F-E3A6-628D54D5E2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Subbhead</a:t>
            </a:r>
            <a:r>
              <a:rPr lang="en-US" dirty="0"/>
              <a:t>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026F0-B003-8170-B56E-1FE4321B16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2AAF0-F03B-CC6F-0D84-2677BC259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9A39E8-CCBC-9782-A04B-2DBC8ED6F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92EC07-2E9E-D924-2C67-056249C1F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8BBA8F-5CC0-2BF2-2E5C-EECC40826E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CE030A9-2A71-D4C7-6D77-5475DB98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557F74-33E1-68C6-E34C-CF8A539F44C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11D5BC-B131-D742-698F-BF124EBFF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2C3D0D-0CEA-32A9-EDBD-41CA781620C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D7548F-EEA9-A149-955F-A62E275C37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4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267F-25C8-47DF-9D61-B51817DAD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2D3B1-47AD-F42C-134A-898069BA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892E85-82A0-CAF6-F533-D334C924F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721B9-68C9-741F-F2BB-1CDE92A00F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1E3D4E-9998-6287-64F2-6473855D75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D125501-523C-FFF3-A4B4-08838922AFE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ED2257C-D8EA-33C7-3594-2ED2CD1F9EE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71696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7006569" y="4543743"/>
            <a:ext cx="388234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7263095" y="4602205"/>
            <a:ext cx="349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7006569" y="2699133"/>
            <a:ext cx="388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2000" dirty="0" err="1">
                <a:latin typeface="Acumin Pro" panose="020B0504020202020204" pitchFamily="34" charset="77"/>
              </a:rPr>
              <a:t>Acumin</a:t>
            </a:r>
            <a:r>
              <a:rPr lang="en-US" sz="2000" dirty="0">
                <a:latin typeface="Acumin Pro" panose="020B0504020202020204" pitchFamily="34" charset="77"/>
              </a:rPr>
              <a:t> Pro, 20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6660495" y="1908011"/>
            <a:ext cx="4597510" cy="3221377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6283" y="1491671"/>
            <a:ext cx="1294114" cy="130302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FE012-960D-64C2-D205-7B2DB10515A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488366508"/>
              </p:ext>
            </p:extLst>
          </p:nvPr>
        </p:nvGraphicFramePr>
        <p:xfrm>
          <a:off x="468313" y="1543050"/>
          <a:ext cx="112664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10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468313" y="1543050"/>
          <a:ext cx="1126648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/>
          <p:nvPr/>
        </p:nvCxnSpPr>
        <p:spPr>
          <a:xfrm>
            <a:off x="4142342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71C10A-C62F-B269-069E-06F72BF20A6E}"/>
              </a:ext>
            </a:extLst>
          </p:cNvPr>
          <p:cNvCxnSpPr/>
          <p:nvPr/>
        </p:nvCxnSpPr>
        <p:spPr>
          <a:xfrm>
            <a:off x="8029460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724333405"/>
              </p:ext>
            </p:extLst>
          </p:nvPr>
        </p:nvGraphicFramePr>
        <p:xfrm>
          <a:off x="468313" y="1543049"/>
          <a:ext cx="11266485" cy="255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297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412751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2138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37af3f4b-4b66-46f9-8456-831d9bc3e737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d6656b4d-3fa0-4709-acfb-d5e813445d1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7973</TotalTime>
  <Words>557</Words>
  <Application>Microsoft Macintosh PowerPoint</Application>
  <PresentationFormat>Widescreen</PresentationFormat>
  <Paragraphs>121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Italic 54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28</cp:revision>
  <dcterms:created xsi:type="dcterms:W3CDTF">2023-02-16T02:16:06Z</dcterms:created>
  <dcterms:modified xsi:type="dcterms:W3CDTF">2023-06-26T17:47:56Z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