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699D2A-0999-5D46-84B3-7E4EA2E164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F599FCE-9A3C-CB40-BC2B-495FC68EF5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360E33-C9C5-3E4A-A62D-AE3E97599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59FF77-D769-554D-A74B-6A494AFC37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D9AD47-4924-0948-AE5A-8CFD223373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9BDAA42-E893-FA4A-956C-11EB52B319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9D598D3-29FD-6547-B0EF-C2B782F47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0CE7739-7540-584D-ADFF-18F932FEEB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1164681-3108-F643-92D9-749872A8EE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893DC7C-CF82-F64A-8754-FF0A68ECF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B840AD-77FD-014B-A8ED-EB6C9A1216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4FD9141-FB8E-9748-828F-3C6D6A5F90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6F0BB7-B24F-CF45-918D-E092AE8F2A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E9DBD0-90CF-334A-8CF1-C1F1D805F3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42065A-FB6C-C44F-BC47-30FD320AD5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8D8770-4341-9D46-8B0D-E2BDC230CA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8E4D6D3-4093-3F4C-8D46-4B13854A15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B5FA69-0BA6-2441-8697-6D2FE7D774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8209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34</cp:revision>
  <dcterms:created xsi:type="dcterms:W3CDTF">2023-02-16T02:16:06Z</dcterms:created>
  <dcterms:modified xsi:type="dcterms:W3CDTF">2023-06-26T19:03:03Z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