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9E6CEB-7ABC-724A-9642-6712B0C65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369B3E-D650-D743-B202-CAB60DC69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8C0B2-EA23-D94C-995D-325C2488C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C64E5C-DDB8-6E47-8B79-A057565B5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EBCC3-F513-664D-B4F6-571961E25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9A9548-E8EB-0040-9597-02028B271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C0CC51-E906-CF43-B2F5-FBF02CD2D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CE15A5-8914-8E4E-9A96-36E6E56E3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6AED60-22CD-9142-AF1B-8C483F988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82087F-9BA6-4F48-8A62-E21C31363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A598C0-7F38-9A44-BBB1-8AE57567A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395F86E-594D-774B-B460-F7A7AE34F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F9D45-6CE3-6B44-BB33-469F34D3E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49B58-3824-A845-9F4C-25F768621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96EF4-86C3-C247-95BE-32C9B077B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EF963-BBE4-0741-B380-F30570732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9BAE38-D6DB-7041-A7A0-6A987BEC5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C85827-64AB-6640-9763-C4F6DCF02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32</cp:revision>
  <dcterms:created xsi:type="dcterms:W3CDTF">2023-02-16T02:16:06Z</dcterms:created>
  <dcterms:modified xsi:type="dcterms:W3CDTF">2023-06-26T18:58:47Z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